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FAD9D-8B07-4605-9131-A719482ACF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EG"/>
          </a:p>
        </p:txBody>
      </p:sp>
      <p:sp>
        <p:nvSpPr>
          <p:cNvPr id="3" name="Subtitle 2">
            <a:extLst>
              <a:ext uri="{FF2B5EF4-FFF2-40B4-BE49-F238E27FC236}">
                <a16:creationId xmlns:a16="http://schemas.microsoft.com/office/drawing/2014/main" id="{4F425A5A-A35B-447C-8B63-11937E44B3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EG"/>
          </a:p>
        </p:txBody>
      </p:sp>
      <p:sp>
        <p:nvSpPr>
          <p:cNvPr id="4" name="Date Placeholder 3">
            <a:extLst>
              <a:ext uri="{FF2B5EF4-FFF2-40B4-BE49-F238E27FC236}">
                <a16:creationId xmlns:a16="http://schemas.microsoft.com/office/drawing/2014/main" id="{AA6AB0E3-80C3-48EC-8B69-121BAE6C1F19}"/>
              </a:ext>
            </a:extLst>
          </p:cNvPr>
          <p:cNvSpPr>
            <a:spLocks noGrp="1"/>
          </p:cNvSpPr>
          <p:nvPr>
            <p:ph type="dt" sz="half" idx="10"/>
          </p:nvPr>
        </p:nvSpPr>
        <p:spPr/>
        <p:txBody>
          <a:bodyPr/>
          <a:lstStyle/>
          <a:p>
            <a:fld id="{D405FAB5-DD27-486C-B93F-BD7B25EA7761}" type="datetimeFigureOut">
              <a:rPr lang="ar-EG" smtClean="0"/>
              <a:t>04/03/1442</a:t>
            </a:fld>
            <a:endParaRPr lang="ar-EG"/>
          </a:p>
        </p:txBody>
      </p:sp>
      <p:sp>
        <p:nvSpPr>
          <p:cNvPr id="5" name="Footer Placeholder 4">
            <a:extLst>
              <a:ext uri="{FF2B5EF4-FFF2-40B4-BE49-F238E27FC236}">
                <a16:creationId xmlns:a16="http://schemas.microsoft.com/office/drawing/2014/main" id="{9C8C5127-01C7-4479-A92D-E0D9FE1DE969}"/>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3B212740-6E1E-4178-9965-C6183A2F8C10}"/>
              </a:ext>
            </a:extLst>
          </p:cNvPr>
          <p:cNvSpPr>
            <a:spLocks noGrp="1"/>
          </p:cNvSpPr>
          <p:nvPr>
            <p:ph type="sldNum" sz="quarter" idx="12"/>
          </p:nvPr>
        </p:nvSpPr>
        <p:spPr/>
        <p:txBody>
          <a:bodyPr/>
          <a:lstStyle/>
          <a:p>
            <a:fld id="{CAA2F99D-99E9-422B-B17C-285ACA070084}" type="slidenum">
              <a:rPr lang="ar-EG" smtClean="0"/>
              <a:t>‹#›</a:t>
            </a:fld>
            <a:endParaRPr lang="ar-EG"/>
          </a:p>
        </p:txBody>
      </p:sp>
    </p:spTree>
    <p:extLst>
      <p:ext uri="{BB962C8B-B14F-4D97-AF65-F5344CB8AC3E}">
        <p14:creationId xmlns:p14="http://schemas.microsoft.com/office/powerpoint/2010/main" val="202477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1D998-6EFA-4F36-9119-7A8EA34584A2}"/>
              </a:ext>
            </a:extLst>
          </p:cNvPr>
          <p:cNvSpPr>
            <a:spLocks noGrp="1"/>
          </p:cNvSpPr>
          <p:nvPr>
            <p:ph type="title"/>
          </p:nvPr>
        </p:nvSpPr>
        <p:spPr/>
        <p:txBody>
          <a:bodyPr/>
          <a:lstStyle/>
          <a:p>
            <a:r>
              <a:rPr lang="en-US"/>
              <a:t>Click to edit Master title style</a:t>
            </a:r>
            <a:endParaRPr lang="ar-EG"/>
          </a:p>
        </p:txBody>
      </p:sp>
      <p:sp>
        <p:nvSpPr>
          <p:cNvPr id="3" name="Vertical Text Placeholder 2">
            <a:extLst>
              <a:ext uri="{FF2B5EF4-FFF2-40B4-BE49-F238E27FC236}">
                <a16:creationId xmlns:a16="http://schemas.microsoft.com/office/drawing/2014/main" id="{3FB60C2D-FAD9-42F1-AAEA-651F167210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44F910B8-0B8A-4373-85E4-D06E01794E30}"/>
              </a:ext>
            </a:extLst>
          </p:cNvPr>
          <p:cNvSpPr>
            <a:spLocks noGrp="1"/>
          </p:cNvSpPr>
          <p:nvPr>
            <p:ph type="dt" sz="half" idx="10"/>
          </p:nvPr>
        </p:nvSpPr>
        <p:spPr/>
        <p:txBody>
          <a:bodyPr/>
          <a:lstStyle/>
          <a:p>
            <a:fld id="{D405FAB5-DD27-486C-B93F-BD7B25EA7761}" type="datetimeFigureOut">
              <a:rPr lang="ar-EG" smtClean="0"/>
              <a:t>04/03/1442</a:t>
            </a:fld>
            <a:endParaRPr lang="ar-EG"/>
          </a:p>
        </p:txBody>
      </p:sp>
      <p:sp>
        <p:nvSpPr>
          <p:cNvPr id="5" name="Footer Placeholder 4">
            <a:extLst>
              <a:ext uri="{FF2B5EF4-FFF2-40B4-BE49-F238E27FC236}">
                <a16:creationId xmlns:a16="http://schemas.microsoft.com/office/drawing/2014/main" id="{6B46CDE2-1A26-4517-A9B8-E62147E40E31}"/>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CEB017BA-5D27-444E-AFA0-969617381892}"/>
              </a:ext>
            </a:extLst>
          </p:cNvPr>
          <p:cNvSpPr>
            <a:spLocks noGrp="1"/>
          </p:cNvSpPr>
          <p:nvPr>
            <p:ph type="sldNum" sz="quarter" idx="12"/>
          </p:nvPr>
        </p:nvSpPr>
        <p:spPr/>
        <p:txBody>
          <a:bodyPr/>
          <a:lstStyle/>
          <a:p>
            <a:fld id="{CAA2F99D-99E9-422B-B17C-285ACA070084}" type="slidenum">
              <a:rPr lang="ar-EG" smtClean="0"/>
              <a:t>‹#›</a:t>
            </a:fld>
            <a:endParaRPr lang="ar-EG"/>
          </a:p>
        </p:txBody>
      </p:sp>
    </p:spTree>
    <p:extLst>
      <p:ext uri="{BB962C8B-B14F-4D97-AF65-F5344CB8AC3E}">
        <p14:creationId xmlns:p14="http://schemas.microsoft.com/office/powerpoint/2010/main" val="3836875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FBD33C-B876-4099-80BF-EDBD21069F8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EG"/>
          </a:p>
        </p:txBody>
      </p:sp>
      <p:sp>
        <p:nvSpPr>
          <p:cNvPr id="3" name="Vertical Text Placeholder 2">
            <a:extLst>
              <a:ext uri="{FF2B5EF4-FFF2-40B4-BE49-F238E27FC236}">
                <a16:creationId xmlns:a16="http://schemas.microsoft.com/office/drawing/2014/main" id="{0B225415-9EE1-4FEF-A2B8-716156570F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AF0DD6DF-D2AF-4410-9C2F-116C0F3FCBB5}"/>
              </a:ext>
            </a:extLst>
          </p:cNvPr>
          <p:cNvSpPr>
            <a:spLocks noGrp="1"/>
          </p:cNvSpPr>
          <p:nvPr>
            <p:ph type="dt" sz="half" idx="10"/>
          </p:nvPr>
        </p:nvSpPr>
        <p:spPr/>
        <p:txBody>
          <a:bodyPr/>
          <a:lstStyle/>
          <a:p>
            <a:fld id="{D405FAB5-DD27-486C-B93F-BD7B25EA7761}" type="datetimeFigureOut">
              <a:rPr lang="ar-EG" smtClean="0"/>
              <a:t>04/03/1442</a:t>
            </a:fld>
            <a:endParaRPr lang="ar-EG"/>
          </a:p>
        </p:txBody>
      </p:sp>
      <p:sp>
        <p:nvSpPr>
          <p:cNvPr id="5" name="Footer Placeholder 4">
            <a:extLst>
              <a:ext uri="{FF2B5EF4-FFF2-40B4-BE49-F238E27FC236}">
                <a16:creationId xmlns:a16="http://schemas.microsoft.com/office/drawing/2014/main" id="{053F23A5-97A7-4937-8F55-0FE5F075DE0C}"/>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78F25B6A-7AEC-42E2-99E1-EA2216323EA3}"/>
              </a:ext>
            </a:extLst>
          </p:cNvPr>
          <p:cNvSpPr>
            <a:spLocks noGrp="1"/>
          </p:cNvSpPr>
          <p:nvPr>
            <p:ph type="sldNum" sz="quarter" idx="12"/>
          </p:nvPr>
        </p:nvSpPr>
        <p:spPr/>
        <p:txBody>
          <a:bodyPr/>
          <a:lstStyle/>
          <a:p>
            <a:fld id="{CAA2F99D-99E9-422B-B17C-285ACA070084}" type="slidenum">
              <a:rPr lang="ar-EG" smtClean="0"/>
              <a:t>‹#›</a:t>
            </a:fld>
            <a:endParaRPr lang="ar-EG"/>
          </a:p>
        </p:txBody>
      </p:sp>
    </p:spTree>
    <p:extLst>
      <p:ext uri="{BB962C8B-B14F-4D97-AF65-F5344CB8AC3E}">
        <p14:creationId xmlns:p14="http://schemas.microsoft.com/office/powerpoint/2010/main" val="297104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D0FB6-1689-4184-A00F-0618AB57602E}"/>
              </a:ext>
            </a:extLst>
          </p:cNvPr>
          <p:cNvSpPr>
            <a:spLocks noGrp="1"/>
          </p:cNvSpPr>
          <p:nvPr>
            <p:ph type="title"/>
          </p:nvPr>
        </p:nvSpPr>
        <p:spPr/>
        <p:txBody>
          <a:bodyPr/>
          <a:lstStyle/>
          <a:p>
            <a:r>
              <a:rPr lang="en-US"/>
              <a:t>Click to edit Master title style</a:t>
            </a:r>
            <a:endParaRPr lang="ar-EG"/>
          </a:p>
        </p:txBody>
      </p:sp>
      <p:sp>
        <p:nvSpPr>
          <p:cNvPr id="3" name="Content Placeholder 2">
            <a:extLst>
              <a:ext uri="{FF2B5EF4-FFF2-40B4-BE49-F238E27FC236}">
                <a16:creationId xmlns:a16="http://schemas.microsoft.com/office/drawing/2014/main" id="{E88477A6-8A24-4685-BEE9-514C7565A7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640F7626-10E7-4442-A110-2243C938ACA3}"/>
              </a:ext>
            </a:extLst>
          </p:cNvPr>
          <p:cNvSpPr>
            <a:spLocks noGrp="1"/>
          </p:cNvSpPr>
          <p:nvPr>
            <p:ph type="dt" sz="half" idx="10"/>
          </p:nvPr>
        </p:nvSpPr>
        <p:spPr/>
        <p:txBody>
          <a:bodyPr/>
          <a:lstStyle/>
          <a:p>
            <a:fld id="{D405FAB5-DD27-486C-B93F-BD7B25EA7761}" type="datetimeFigureOut">
              <a:rPr lang="ar-EG" smtClean="0"/>
              <a:t>04/03/1442</a:t>
            </a:fld>
            <a:endParaRPr lang="ar-EG"/>
          </a:p>
        </p:txBody>
      </p:sp>
      <p:sp>
        <p:nvSpPr>
          <p:cNvPr id="5" name="Footer Placeholder 4">
            <a:extLst>
              <a:ext uri="{FF2B5EF4-FFF2-40B4-BE49-F238E27FC236}">
                <a16:creationId xmlns:a16="http://schemas.microsoft.com/office/drawing/2014/main" id="{AB48C794-3B00-4024-A06C-190700C2175C}"/>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81425330-9E88-44AB-A077-3E99EFFEDCAE}"/>
              </a:ext>
            </a:extLst>
          </p:cNvPr>
          <p:cNvSpPr>
            <a:spLocks noGrp="1"/>
          </p:cNvSpPr>
          <p:nvPr>
            <p:ph type="sldNum" sz="quarter" idx="12"/>
          </p:nvPr>
        </p:nvSpPr>
        <p:spPr/>
        <p:txBody>
          <a:bodyPr/>
          <a:lstStyle/>
          <a:p>
            <a:fld id="{CAA2F99D-99E9-422B-B17C-285ACA070084}" type="slidenum">
              <a:rPr lang="ar-EG" smtClean="0"/>
              <a:t>‹#›</a:t>
            </a:fld>
            <a:endParaRPr lang="ar-EG"/>
          </a:p>
        </p:txBody>
      </p:sp>
    </p:spTree>
    <p:extLst>
      <p:ext uri="{BB962C8B-B14F-4D97-AF65-F5344CB8AC3E}">
        <p14:creationId xmlns:p14="http://schemas.microsoft.com/office/powerpoint/2010/main" val="1138203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E1A24-227E-42F9-B5F5-E0726030DA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EG"/>
          </a:p>
        </p:txBody>
      </p:sp>
      <p:sp>
        <p:nvSpPr>
          <p:cNvPr id="3" name="Text Placeholder 2">
            <a:extLst>
              <a:ext uri="{FF2B5EF4-FFF2-40B4-BE49-F238E27FC236}">
                <a16:creationId xmlns:a16="http://schemas.microsoft.com/office/drawing/2014/main" id="{4FC2870D-518C-4E36-8862-BB1141D4E5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4243BA-756B-4256-B323-B28F14925500}"/>
              </a:ext>
            </a:extLst>
          </p:cNvPr>
          <p:cNvSpPr>
            <a:spLocks noGrp="1"/>
          </p:cNvSpPr>
          <p:nvPr>
            <p:ph type="dt" sz="half" idx="10"/>
          </p:nvPr>
        </p:nvSpPr>
        <p:spPr/>
        <p:txBody>
          <a:bodyPr/>
          <a:lstStyle/>
          <a:p>
            <a:fld id="{D405FAB5-DD27-486C-B93F-BD7B25EA7761}" type="datetimeFigureOut">
              <a:rPr lang="ar-EG" smtClean="0"/>
              <a:t>04/03/1442</a:t>
            </a:fld>
            <a:endParaRPr lang="ar-EG"/>
          </a:p>
        </p:txBody>
      </p:sp>
      <p:sp>
        <p:nvSpPr>
          <p:cNvPr id="5" name="Footer Placeholder 4">
            <a:extLst>
              <a:ext uri="{FF2B5EF4-FFF2-40B4-BE49-F238E27FC236}">
                <a16:creationId xmlns:a16="http://schemas.microsoft.com/office/drawing/2014/main" id="{DE7A4B47-42F5-4FE6-B9F3-48F01D28B10F}"/>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F9187D88-7D2D-4BAD-962F-71A9816AC967}"/>
              </a:ext>
            </a:extLst>
          </p:cNvPr>
          <p:cNvSpPr>
            <a:spLocks noGrp="1"/>
          </p:cNvSpPr>
          <p:nvPr>
            <p:ph type="sldNum" sz="quarter" idx="12"/>
          </p:nvPr>
        </p:nvSpPr>
        <p:spPr/>
        <p:txBody>
          <a:bodyPr/>
          <a:lstStyle/>
          <a:p>
            <a:fld id="{CAA2F99D-99E9-422B-B17C-285ACA070084}" type="slidenum">
              <a:rPr lang="ar-EG" smtClean="0"/>
              <a:t>‹#›</a:t>
            </a:fld>
            <a:endParaRPr lang="ar-EG"/>
          </a:p>
        </p:txBody>
      </p:sp>
    </p:spTree>
    <p:extLst>
      <p:ext uri="{BB962C8B-B14F-4D97-AF65-F5344CB8AC3E}">
        <p14:creationId xmlns:p14="http://schemas.microsoft.com/office/powerpoint/2010/main" val="3997624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39159-6E80-4469-A026-DE1E134B07A7}"/>
              </a:ext>
            </a:extLst>
          </p:cNvPr>
          <p:cNvSpPr>
            <a:spLocks noGrp="1"/>
          </p:cNvSpPr>
          <p:nvPr>
            <p:ph type="title"/>
          </p:nvPr>
        </p:nvSpPr>
        <p:spPr/>
        <p:txBody>
          <a:bodyPr/>
          <a:lstStyle/>
          <a:p>
            <a:r>
              <a:rPr lang="en-US"/>
              <a:t>Click to edit Master title style</a:t>
            </a:r>
            <a:endParaRPr lang="ar-EG"/>
          </a:p>
        </p:txBody>
      </p:sp>
      <p:sp>
        <p:nvSpPr>
          <p:cNvPr id="3" name="Content Placeholder 2">
            <a:extLst>
              <a:ext uri="{FF2B5EF4-FFF2-40B4-BE49-F238E27FC236}">
                <a16:creationId xmlns:a16="http://schemas.microsoft.com/office/drawing/2014/main" id="{FE339D97-08B7-43EA-B542-85051ACFA6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a:extLst>
              <a:ext uri="{FF2B5EF4-FFF2-40B4-BE49-F238E27FC236}">
                <a16:creationId xmlns:a16="http://schemas.microsoft.com/office/drawing/2014/main" id="{42782A03-9DC5-4E31-B60C-A3C2E9B81B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a:extLst>
              <a:ext uri="{FF2B5EF4-FFF2-40B4-BE49-F238E27FC236}">
                <a16:creationId xmlns:a16="http://schemas.microsoft.com/office/drawing/2014/main" id="{72F22D13-5E62-494E-99C5-351DF926521A}"/>
              </a:ext>
            </a:extLst>
          </p:cNvPr>
          <p:cNvSpPr>
            <a:spLocks noGrp="1"/>
          </p:cNvSpPr>
          <p:nvPr>
            <p:ph type="dt" sz="half" idx="10"/>
          </p:nvPr>
        </p:nvSpPr>
        <p:spPr/>
        <p:txBody>
          <a:bodyPr/>
          <a:lstStyle/>
          <a:p>
            <a:fld id="{D405FAB5-DD27-486C-B93F-BD7B25EA7761}" type="datetimeFigureOut">
              <a:rPr lang="ar-EG" smtClean="0"/>
              <a:t>04/03/1442</a:t>
            </a:fld>
            <a:endParaRPr lang="ar-EG"/>
          </a:p>
        </p:txBody>
      </p:sp>
      <p:sp>
        <p:nvSpPr>
          <p:cNvPr id="6" name="Footer Placeholder 5">
            <a:extLst>
              <a:ext uri="{FF2B5EF4-FFF2-40B4-BE49-F238E27FC236}">
                <a16:creationId xmlns:a16="http://schemas.microsoft.com/office/drawing/2014/main" id="{CAC1CE0B-9D0F-4CB6-88A1-0852D5B2E667}"/>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16675CDD-091E-439B-A0AA-2F22A2F2178D}"/>
              </a:ext>
            </a:extLst>
          </p:cNvPr>
          <p:cNvSpPr>
            <a:spLocks noGrp="1"/>
          </p:cNvSpPr>
          <p:nvPr>
            <p:ph type="sldNum" sz="quarter" idx="12"/>
          </p:nvPr>
        </p:nvSpPr>
        <p:spPr/>
        <p:txBody>
          <a:bodyPr/>
          <a:lstStyle/>
          <a:p>
            <a:fld id="{CAA2F99D-99E9-422B-B17C-285ACA070084}" type="slidenum">
              <a:rPr lang="ar-EG" smtClean="0"/>
              <a:t>‹#›</a:t>
            </a:fld>
            <a:endParaRPr lang="ar-EG"/>
          </a:p>
        </p:txBody>
      </p:sp>
    </p:spTree>
    <p:extLst>
      <p:ext uri="{BB962C8B-B14F-4D97-AF65-F5344CB8AC3E}">
        <p14:creationId xmlns:p14="http://schemas.microsoft.com/office/powerpoint/2010/main" val="864450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2D18E-8B2E-4A33-A086-89E76D397CD7}"/>
              </a:ext>
            </a:extLst>
          </p:cNvPr>
          <p:cNvSpPr>
            <a:spLocks noGrp="1"/>
          </p:cNvSpPr>
          <p:nvPr>
            <p:ph type="title"/>
          </p:nvPr>
        </p:nvSpPr>
        <p:spPr>
          <a:xfrm>
            <a:off x="839788" y="365125"/>
            <a:ext cx="10515600" cy="1325563"/>
          </a:xfrm>
        </p:spPr>
        <p:txBody>
          <a:bodyPr/>
          <a:lstStyle/>
          <a:p>
            <a:r>
              <a:rPr lang="en-US"/>
              <a:t>Click to edit Master title style</a:t>
            </a:r>
            <a:endParaRPr lang="ar-EG"/>
          </a:p>
        </p:txBody>
      </p:sp>
      <p:sp>
        <p:nvSpPr>
          <p:cNvPr id="3" name="Text Placeholder 2">
            <a:extLst>
              <a:ext uri="{FF2B5EF4-FFF2-40B4-BE49-F238E27FC236}">
                <a16:creationId xmlns:a16="http://schemas.microsoft.com/office/drawing/2014/main" id="{755DA08A-2C29-4395-A316-11CE6CE4AB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8F5668-635A-4ECE-B862-72302FD86D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a:extLst>
              <a:ext uri="{FF2B5EF4-FFF2-40B4-BE49-F238E27FC236}">
                <a16:creationId xmlns:a16="http://schemas.microsoft.com/office/drawing/2014/main" id="{701855C6-53AA-48E3-8DD5-C90EA3E0A5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02719-E87D-4E68-8AA5-6AB8291DC9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a:extLst>
              <a:ext uri="{FF2B5EF4-FFF2-40B4-BE49-F238E27FC236}">
                <a16:creationId xmlns:a16="http://schemas.microsoft.com/office/drawing/2014/main" id="{25C7EA1E-B16F-41C7-8FFF-4842EB8A1663}"/>
              </a:ext>
            </a:extLst>
          </p:cNvPr>
          <p:cNvSpPr>
            <a:spLocks noGrp="1"/>
          </p:cNvSpPr>
          <p:nvPr>
            <p:ph type="dt" sz="half" idx="10"/>
          </p:nvPr>
        </p:nvSpPr>
        <p:spPr/>
        <p:txBody>
          <a:bodyPr/>
          <a:lstStyle/>
          <a:p>
            <a:fld id="{D405FAB5-DD27-486C-B93F-BD7B25EA7761}" type="datetimeFigureOut">
              <a:rPr lang="ar-EG" smtClean="0"/>
              <a:t>04/03/1442</a:t>
            </a:fld>
            <a:endParaRPr lang="ar-EG"/>
          </a:p>
        </p:txBody>
      </p:sp>
      <p:sp>
        <p:nvSpPr>
          <p:cNvPr id="8" name="Footer Placeholder 7">
            <a:extLst>
              <a:ext uri="{FF2B5EF4-FFF2-40B4-BE49-F238E27FC236}">
                <a16:creationId xmlns:a16="http://schemas.microsoft.com/office/drawing/2014/main" id="{73F20DA2-C3CC-449A-813B-338207B3662D}"/>
              </a:ext>
            </a:extLst>
          </p:cNvPr>
          <p:cNvSpPr>
            <a:spLocks noGrp="1"/>
          </p:cNvSpPr>
          <p:nvPr>
            <p:ph type="ftr" sz="quarter" idx="11"/>
          </p:nvPr>
        </p:nvSpPr>
        <p:spPr/>
        <p:txBody>
          <a:bodyPr/>
          <a:lstStyle/>
          <a:p>
            <a:endParaRPr lang="ar-EG"/>
          </a:p>
        </p:txBody>
      </p:sp>
      <p:sp>
        <p:nvSpPr>
          <p:cNvPr id="9" name="Slide Number Placeholder 8">
            <a:extLst>
              <a:ext uri="{FF2B5EF4-FFF2-40B4-BE49-F238E27FC236}">
                <a16:creationId xmlns:a16="http://schemas.microsoft.com/office/drawing/2014/main" id="{BBB24450-180F-40CE-A699-93AF24BBC786}"/>
              </a:ext>
            </a:extLst>
          </p:cNvPr>
          <p:cNvSpPr>
            <a:spLocks noGrp="1"/>
          </p:cNvSpPr>
          <p:nvPr>
            <p:ph type="sldNum" sz="quarter" idx="12"/>
          </p:nvPr>
        </p:nvSpPr>
        <p:spPr/>
        <p:txBody>
          <a:bodyPr/>
          <a:lstStyle/>
          <a:p>
            <a:fld id="{CAA2F99D-99E9-422B-B17C-285ACA070084}" type="slidenum">
              <a:rPr lang="ar-EG" smtClean="0"/>
              <a:t>‹#›</a:t>
            </a:fld>
            <a:endParaRPr lang="ar-EG"/>
          </a:p>
        </p:txBody>
      </p:sp>
    </p:spTree>
    <p:extLst>
      <p:ext uri="{BB962C8B-B14F-4D97-AF65-F5344CB8AC3E}">
        <p14:creationId xmlns:p14="http://schemas.microsoft.com/office/powerpoint/2010/main" val="2702388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58820-57C2-4102-9448-321323C88DC6}"/>
              </a:ext>
            </a:extLst>
          </p:cNvPr>
          <p:cNvSpPr>
            <a:spLocks noGrp="1"/>
          </p:cNvSpPr>
          <p:nvPr>
            <p:ph type="title"/>
          </p:nvPr>
        </p:nvSpPr>
        <p:spPr/>
        <p:txBody>
          <a:bodyPr/>
          <a:lstStyle/>
          <a:p>
            <a:r>
              <a:rPr lang="en-US"/>
              <a:t>Click to edit Master title style</a:t>
            </a:r>
            <a:endParaRPr lang="ar-EG"/>
          </a:p>
        </p:txBody>
      </p:sp>
      <p:sp>
        <p:nvSpPr>
          <p:cNvPr id="3" name="Date Placeholder 2">
            <a:extLst>
              <a:ext uri="{FF2B5EF4-FFF2-40B4-BE49-F238E27FC236}">
                <a16:creationId xmlns:a16="http://schemas.microsoft.com/office/drawing/2014/main" id="{A8BD6303-17E3-4F5D-9AD3-B5A5070EB4AD}"/>
              </a:ext>
            </a:extLst>
          </p:cNvPr>
          <p:cNvSpPr>
            <a:spLocks noGrp="1"/>
          </p:cNvSpPr>
          <p:nvPr>
            <p:ph type="dt" sz="half" idx="10"/>
          </p:nvPr>
        </p:nvSpPr>
        <p:spPr/>
        <p:txBody>
          <a:bodyPr/>
          <a:lstStyle/>
          <a:p>
            <a:fld id="{D405FAB5-DD27-486C-B93F-BD7B25EA7761}" type="datetimeFigureOut">
              <a:rPr lang="ar-EG" smtClean="0"/>
              <a:t>04/03/1442</a:t>
            </a:fld>
            <a:endParaRPr lang="ar-EG"/>
          </a:p>
        </p:txBody>
      </p:sp>
      <p:sp>
        <p:nvSpPr>
          <p:cNvPr id="4" name="Footer Placeholder 3">
            <a:extLst>
              <a:ext uri="{FF2B5EF4-FFF2-40B4-BE49-F238E27FC236}">
                <a16:creationId xmlns:a16="http://schemas.microsoft.com/office/drawing/2014/main" id="{EDF02847-7AD6-45C1-ABD9-C597D23E6044}"/>
              </a:ext>
            </a:extLst>
          </p:cNvPr>
          <p:cNvSpPr>
            <a:spLocks noGrp="1"/>
          </p:cNvSpPr>
          <p:nvPr>
            <p:ph type="ftr" sz="quarter" idx="11"/>
          </p:nvPr>
        </p:nvSpPr>
        <p:spPr/>
        <p:txBody>
          <a:bodyPr/>
          <a:lstStyle/>
          <a:p>
            <a:endParaRPr lang="ar-EG"/>
          </a:p>
        </p:txBody>
      </p:sp>
      <p:sp>
        <p:nvSpPr>
          <p:cNvPr id="5" name="Slide Number Placeholder 4">
            <a:extLst>
              <a:ext uri="{FF2B5EF4-FFF2-40B4-BE49-F238E27FC236}">
                <a16:creationId xmlns:a16="http://schemas.microsoft.com/office/drawing/2014/main" id="{793DB5DB-9690-47A4-B4AA-93F295F749EA}"/>
              </a:ext>
            </a:extLst>
          </p:cNvPr>
          <p:cNvSpPr>
            <a:spLocks noGrp="1"/>
          </p:cNvSpPr>
          <p:nvPr>
            <p:ph type="sldNum" sz="quarter" idx="12"/>
          </p:nvPr>
        </p:nvSpPr>
        <p:spPr/>
        <p:txBody>
          <a:bodyPr/>
          <a:lstStyle/>
          <a:p>
            <a:fld id="{CAA2F99D-99E9-422B-B17C-285ACA070084}" type="slidenum">
              <a:rPr lang="ar-EG" smtClean="0"/>
              <a:t>‹#›</a:t>
            </a:fld>
            <a:endParaRPr lang="ar-EG"/>
          </a:p>
        </p:txBody>
      </p:sp>
    </p:spTree>
    <p:extLst>
      <p:ext uri="{BB962C8B-B14F-4D97-AF65-F5344CB8AC3E}">
        <p14:creationId xmlns:p14="http://schemas.microsoft.com/office/powerpoint/2010/main" val="3827683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EAF932-48FC-4776-AB2D-DD84CE188400}"/>
              </a:ext>
            </a:extLst>
          </p:cNvPr>
          <p:cNvSpPr>
            <a:spLocks noGrp="1"/>
          </p:cNvSpPr>
          <p:nvPr>
            <p:ph type="dt" sz="half" idx="10"/>
          </p:nvPr>
        </p:nvSpPr>
        <p:spPr/>
        <p:txBody>
          <a:bodyPr/>
          <a:lstStyle/>
          <a:p>
            <a:fld id="{D405FAB5-DD27-486C-B93F-BD7B25EA7761}" type="datetimeFigureOut">
              <a:rPr lang="ar-EG" smtClean="0"/>
              <a:t>04/03/1442</a:t>
            </a:fld>
            <a:endParaRPr lang="ar-EG"/>
          </a:p>
        </p:txBody>
      </p:sp>
      <p:sp>
        <p:nvSpPr>
          <p:cNvPr id="3" name="Footer Placeholder 2">
            <a:extLst>
              <a:ext uri="{FF2B5EF4-FFF2-40B4-BE49-F238E27FC236}">
                <a16:creationId xmlns:a16="http://schemas.microsoft.com/office/drawing/2014/main" id="{7F0D0AD2-E01B-486C-BAA0-4C3B4C408BFB}"/>
              </a:ext>
            </a:extLst>
          </p:cNvPr>
          <p:cNvSpPr>
            <a:spLocks noGrp="1"/>
          </p:cNvSpPr>
          <p:nvPr>
            <p:ph type="ftr" sz="quarter" idx="11"/>
          </p:nvPr>
        </p:nvSpPr>
        <p:spPr/>
        <p:txBody>
          <a:bodyPr/>
          <a:lstStyle/>
          <a:p>
            <a:endParaRPr lang="ar-EG"/>
          </a:p>
        </p:txBody>
      </p:sp>
      <p:sp>
        <p:nvSpPr>
          <p:cNvPr id="4" name="Slide Number Placeholder 3">
            <a:extLst>
              <a:ext uri="{FF2B5EF4-FFF2-40B4-BE49-F238E27FC236}">
                <a16:creationId xmlns:a16="http://schemas.microsoft.com/office/drawing/2014/main" id="{79E43F93-2E9F-477C-8FE7-B0A5EF475BFC}"/>
              </a:ext>
            </a:extLst>
          </p:cNvPr>
          <p:cNvSpPr>
            <a:spLocks noGrp="1"/>
          </p:cNvSpPr>
          <p:nvPr>
            <p:ph type="sldNum" sz="quarter" idx="12"/>
          </p:nvPr>
        </p:nvSpPr>
        <p:spPr/>
        <p:txBody>
          <a:bodyPr/>
          <a:lstStyle/>
          <a:p>
            <a:fld id="{CAA2F99D-99E9-422B-B17C-285ACA070084}" type="slidenum">
              <a:rPr lang="ar-EG" smtClean="0"/>
              <a:t>‹#›</a:t>
            </a:fld>
            <a:endParaRPr lang="ar-EG"/>
          </a:p>
        </p:txBody>
      </p:sp>
    </p:spTree>
    <p:extLst>
      <p:ext uri="{BB962C8B-B14F-4D97-AF65-F5344CB8AC3E}">
        <p14:creationId xmlns:p14="http://schemas.microsoft.com/office/powerpoint/2010/main" val="4138102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2683-39C7-4D98-9529-A64751754E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Content Placeholder 2">
            <a:extLst>
              <a:ext uri="{FF2B5EF4-FFF2-40B4-BE49-F238E27FC236}">
                <a16:creationId xmlns:a16="http://schemas.microsoft.com/office/drawing/2014/main" id="{D311D821-A3E5-487A-8A83-E2CEBE057E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a:extLst>
              <a:ext uri="{FF2B5EF4-FFF2-40B4-BE49-F238E27FC236}">
                <a16:creationId xmlns:a16="http://schemas.microsoft.com/office/drawing/2014/main" id="{08AC4589-E612-4371-AAC0-552790DD1F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AAF95E-3E53-41A8-9D70-8EA6A47A7DF4}"/>
              </a:ext>
            </a:extLst>
          </p:cNvPr>
          <p:cNvSpPr>
            <a:spLocks noGrp="1"/>
          </p:cNvSpPr>
          <p:nvPr>
            <p:ph type="dt" sz="half" idx="10"/>
          </p:nvPr>
        </p:nvSpPr>
        <p:spPr/>
        <p:txBody>
          <a:bodyPr/>
          <a:lstStyle/>
          <a:p>
            <a:fld id="{D405FAB5-DD27-486C-B93F-BD7B25EA7761}" type="datetimeFigureOut">
              <a:rPr lang="ar-EG" smtClean="0"/>
              <a:t>04/03/1442</a:t>
            </a:fld>
            <a:endParaRPr lang="ar-EG"/>
          </a:p>
        </p:txBody>
      </p:sp>
      <p:sp>
        <p:nvSpPr>
          <p:cNvPr id="6" name="Footer Placeholder 5">
            <a:extLst>
              <a:ext uri="{FF2B5EF4-FFF2-40B4-BE49-F238E27FC236}">
                <a16:creationId xmlns:a16="http://schemas.microsoft.com/office/drawing/2014/main" id="{9E871720-45BF-4CE8-BC18-AFCC98897B95}"/>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C175AEFA-BB25-4082-B712-F8A405F72184}"/>
              </a:ext>
            </a:extLst>
          </p:cNvPr>
          <p:cNvSpPr>
            <a:spLocks noGrp="1"/>
          </p:cNvSpPr>
          <p:nvPr>
            <p:ph type="sldNum" sz="quarter" idx="12"/>
          </p:nvPr>
        </p:nvSpPr>
        <p:spPr/>
        <p:txBody>
          <a:bodyPr/>
          <a:lstStyle/>
          <a:p>
            <a:fld id="{CAA2F99D-99E9-422B-B17C-285ACA070084}" type="slidenum">
              <a:rPr lang="ar-EG" smtClean="0"/>
              <a:t>‹#›</a:t>
            </a:fld>
            <a:endParaRPr lang="ar-EG"/>
          </a:p>
        </p:txBody>
      </p:sp>
    </p:spTree>
    <p:extLst>
      <p:ext uri="{BB962C8B-B14F-4D97-AF65-F5344CB8AC3E}">
        <p14:creationId xmlns:p14="http://schemas.microsoft.com/office/powerpoint/2010/main" val="601510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CFA1F-89C4-4992-867B-7552C3E6C7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Picture Placeholder 2">
            <a:extLst>
              <a:ext uri="{FF2B5EF4-FFF2-40B4-BE49-F238E27FC236}">
                <a16:creationId xmlns:a16="http://schemas.microsoft.com/office/drawing/2014/main" id="{9E138055-7755-42F0-93D6-F77BE641AE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a:extLst>
              <a:ext uri="{FF2B5EF4-FFF2-40B4-BE49-F238E27FC236}">
                <a16:creationId xmlns:a16="http://schemas.microsoft.com/office/drawing/2014/main" id="{C6CA1C0A-F3A2-496F-BC3F-97B9905231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B642E5-735D-4791-A243-11F25EC54C89}"/>
              </a:ext>
            </a:extLst>
          </p:cNvPr>
          <p:cNvSpPr>
            <a:spLocks noGrp="1"/>
          </p:cNvSpPr>
          <p:nvPr>
            <p:ph type="dt" sz="half" idx="10"/>
          </p:nvPr>
        </p:nvSpPr>
        <p:spPr/>
        <p:txBody>
          <a:bodyPr/>
          <a:lstStyle/>
          <a:p>
            <a:fld id="{D405FAB5-DD27-486C-B93F-BD7B25EA7761}" type="datetimeFigureOut">
              <a:rPr lang="ar-EG" smtClean="0"/>
              <a:t>04/03/1442</a:t>
            </a:fld>
            <a:endParaRPr lang="ar-EG"/>
          </a:p>
        </p:txBody>
      </p:sp>
      <p:sp>
        <p:nvSpPr>
          <p:cNvPr id="6" name="Footer Placeholder 5">
            <a:extLst>
              <a:ext uri="{FF2B5EF4-FFF2-40B4-BE49-F238E27FC236}">
                <a16:creationId xmlns:a16="http://schemas.microsoft.com/office/drawing/2014/main" id="{D0B0251B-982E-48DB-95E0-08452E917CF5}"/>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9C1E6D73-9FDB-490B-8F87-E6B735096842}"/>
              </a:ext>
            </a:extLst>
          </p:cNvPr>
          <p:cNvSpPr>
            <a:spLocks noGrp="1"/>
          </p:cNvSpPr>
          <p:nvPr>
            <p:ph type="sldNum" sz="quarter" idx="12"/>
          </p:nvPr>
        </p:nvSpPr>
        <p:spPr/>
        <p:txBody>
          <a:bodyPr/>
          <a:lstStyle/>
          <a:p>
            <a:fld id="{CAA2F99D-99E9-422B-B17C-285ACA070084}" type="slidenum">
              <a:rPr lang="ar-EG" smtClean="0"/>
              <a:t>‹#›</a:t>
            </a:fld>
            <a:endParaRPr lang="ar-EG"/>
          </a:p>
        </p:txBody>
      </p:sp>
    </p:spTree>
    <p:extLst>
      <p:ext uri="{BB962C8B-B14F-4D97-AF65-F5344CB8AC3E}">
        <p14:creationId xmlns:p14="http://schemas.microsoft.com/office/powerpoint/2010/main" val="2477672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F1583E-69A7-4905-99A0-10B97BEEF3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EG"/>
          </a:p>
        </p:txBody>
      </p:sp>
      <p:sp>
        <p:nvSpPr>
          <p:cNvPr id="3" name="Text Placeholder 2">
            <a:extLst>
              <a:ext uri="{FF2B5EF4-FFF2-40B4-BE49-F238E27FC236}">
                <a16:creationId xmlns:a16="http://schemas.microsoft.com/office/drawing/2014/main" id="{D33FA345-02DE-4A34-9609-FB57328076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69C07914-67D5-4A4D-8CAC-DF1AD74936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05FAB5-DD27-486C-B93F-BD7B25EA7761}" type="datetimeFigureOut">
              <a:rPr lang="ar-EG" smtClean="0"/>
              <a:t>04/03/1442</a:t>
            </a:fld>
            <a:endParaRPr lang="ar-EG"/>
          </a:p>
        </p:txBody>
      </p:sp>
      <p:sp>
        <p:nvSpPr>
          <p:cNvPr id="5" name="Footer Placeholder 4">
            <a:extLst>
              <a:ext uri="{FF2B5EF4-FFF2-40B4-BE49-F238E27FC236}">
                <a16:creationId xmlns:a16="http://schemas.microsoft.com/office/drawing/2014/main" id="{A1AC2863-7C04-4847-932A-D519FE1976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EG"/>
          </a:p>
        </p:txBody>
      </p:sp>
      <p:sp>
        <p:nvSpPr>
          <p:cNvPr id="6" name="Slide Number Placeholder 5">
            <a:extLst>
              <a:ext uri="{FF2B5EF4-FFF2-40B4-BE49-F238E27FC236}">
                <a16:creationId xmlns:a16="http://schemas.microsoft.com/office/drawing/2014/main" id="{43F71893-9F5E-490E-A27E-8A966DED03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2F99D-99E9-422B-B17C-285ACA070084}" type="slidenum">
              <a:rPr lang="ar-EG" smtClean="0"/>
              <a:t>‹#›</a:t>
            </a:fld>
            <a:endParaRPr lang="ar-EG"/>
          </a:p>
        </p:txBody>
      </p:sp>
    </p:spTree>
    <p:extLst>
      <p:ext uri="{BB962C8B-B14F-4D97-AF65-F5344CB8AC3E}">
        <p14:creationId xmlns:p14="http://schemas.microsoft.com/office/powerpoint/2010/main" val="352474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F96DD-BA6F-4D3D-85E9-AE6181DE77EE}"/>
              </a:ext>
            </a:extLst>
          </p:cNvPr>
          <p:cNvSpPr>
            <a:spLocks noGrp="1"/>
          </p:cNvSpPr>
          <p:nvPr>
            <p:ph type="ctrTitle"/>
          </p:nvPr>
        </p:nvSpPr>
        <p:spPr>
          <a:xfrm>
            <a:off x="1524000" y="1122363"/>
            <a:ext cx="9144000" cy="1522363"/>
          </a:xfrm>
        </p:spPr>
        <p:txBody>
          <a:bodyPr/>
          <a:lstStyle/>
          <a:p>
            <a:r>
              <a:rPr lang="en-US" dirty="0"/>
              <a:t>Lecture 12</a:t>
            </a:r>
            <a:endParaRPr lang="ar-EG" dirty="0"/>
          </a:p>
        </p:txBody>
      </p:sp>
      <p:sp>
        <p:nvSpPr>
          <p:cNvPr id="3" name="Subtitle 2">
            <a:extLst>
              <a:ext uri="{FF2B5EF4-FFF2-40B4-BE49-F238E27FC236}">
                <a16:creationId xmlns:a16="http://schemas.microsoft.com/office/drawing/2014/main" id="{B8875D37-E9C5-4B4C-A65C-8CE8B9152D93}"/>
              </a:ext>
            </a:extLst>
          </p:cNvPr>
          <p:cNvSpPr>
            <a:spLocks noGrp="1"/>
          </p:cNvSpPr>
          <p:nvPr>
            <p:ph type="subTitle" idx="1"/>
          </p:nvPr>
        </p:nvSpPr>
        <p:spPr/>
        <p:txBody>
          <a:bodyPr/>
          <a:lstStyle/>
          <a:p>
            <a:r>
              <a:rPr lang="en-US" dirty="0"/>
              <a:t>General revision</a:t>
            </a:r>
            <a:endParaRPr lang="ar-EG" dirty="0"/>
          </a:p>
        </p:txBody>
      </p:sp>
    </p:spTree>
    <p:extLst>
      <p:ext uri="{BB962C8B-B14F-4D97-AF65-F5344CB8AC3E}">
        <p14:creationId xmlns:p14="http://schemas.microsoft.com/office/powerpoint/2010/main" val="221469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C37035-28D2-48A5-A297-2B92242D24EB}"/>
              </a:ext>
            </a:extLst>
          </p:cNvPr>
          <p:cNvSpPr>
            <a:spLocks noGrp="1"/>
          </p:cNvSpPr>
          <p:nvPr>
            <p:ph idx="1"/>
          </p:nvPr>
        </p:nvSpPr>
        <p:spPr>
          <a:xfrm>
            <a:off x="838200" y="534572"/>
            <a:ext cx="10515600" cy="6077243"/>
          </a:xfrm>
        </p:spPr>
        <p:txBody>
          <a:bodyPr>
            <a:normAutofit fontScale="92500" lnSpcReduction="10000"/>
          </a:bodyPr>
          <a:lstStyle/>
          <a:p>
            <a:pPr>
              <a:lnSpc>
                <a:spcPct val="150000"/>
              </a:lnSpc>
            </a:pPr>
            <a:r>
              <a:rPr lang="en-US" sz="2000" dirty="0"/>
              <a:t>General revision on verbs</a:t>
            </a:r>
          </a:p>
          <a:p>
            <a:pPr>
              <a:lnSpc>
                <a:spcPct val="150000"/>
              </a:lnSpc>
            </a:pPr>
            <a:r>
              <a:rPr lang="en-US" sz="2000" dirty="0"/>
              <a:t>in Middle English will and shall become the true auxiliaries for the future tense and this does not happen in old English. For example:</a:t>
            </a:r>
          </a:p>
          <a:p>
            <a:pPr>
              <a:lnSpc>
                <a:spcPct val="150000"/>
              </a:lnSpc>
            </a:pPr>
            <a:r>
              <a:rPr lang="en-US" sz="2000" dirty="0"/>
              <a:t>Chaucer uses them freely: I </a:t>
            </a:r>
            <a:r>
              <a:rPr lang="en-US" sz="2000" dirty="0" err="1"/>
              <a:t>shal</a:t>
            </a:r>
            <a:r>
              <a:rPr lang="en-US" sz="2000" dirty="0"/>
              <a:t> make us </a:t>
            </a:r>
            <a:r>
              <a:rPr lang="en-US" sz="2000" dirty="0" err="1"/>
              <a:t>sauf</a:t>
            </a:r>
            <a:r>
              <a:rPr lang="en-US" sz="2000" dirty="0"/>
              <a:t> for </a:t>
            </a:r>
            <a:r>
              <a:rPr lang="en-US" sz="2000" dirty="0" err="1"/>
              <a:t>everemore</a:t>
            </a:r>
            <a:r>
              <a:rPr lang="en-US" sz="2000" dirty="0"/>
              <a:t> (I shall make us safe forever).</a:t>
            </a:r>
          </a:p>
          <a:p>
            <a:pPr>
              <a:lnSpc>
                <a:spcPct val="150000"/>
              </a:lnSpc>
            </a:pPr>
            <a:r>
              <a:rPr lang="en-US" sz="2000" dirty="0"/>
              <a:t>*The Present and the Past Perfect equally came into the Middle English, both using as auxiliary the verb to haven in the Present or the past tense + Participle</a:t>
            </a:r>
          </a:p>
          <a:p>
            <a:pPr>
              <a:lnSpc>
                <a:spcPct val="150000"/>
              </a:lnSpc>
            </a:pPr>
            <a:r>
              <a:rPr lang="en-US" sz="2000" dirty="0"/>
              <a:t>*The passive voice expressed by the combination ben + P.P expressing a state as well as an action is widely used in Middle English.</a:t>
            </a:r>
          </a:p>
          <a:p>
            <a:pPr>
              <a:lnSpc>
                <a:spcPct val="150000"/>
              </a:lnSpc>
            </a:pPr>
            <a:r>
              <a:rPr lang="en-US" sz="2000" dirty="0"/>
              <a:t>*The past tense of weak verbs is formed by adding an -ed(e), -d(e) or -t(e) ending. </a:t>
            </a:r>
          </a:p>
          <a:p>
            <a:pPr>
              <a:lnSpc>
                <a:spcPct val="150000"/>
              </a:lnSpc>
            </a:pPr>
            <a:r>
              <a:rPr lang="en-US" sz="2000" dirty="0"/>
              <a:t>*Strong verbs, by contrast, form their past tense by changing their stem vowel (</a:t>
            </a:r>
            <a:r>
              <a:rPr lang="en-US" sz="2000" dirty="0" err="1"/>
              <a:t>binden</a:t>
            </a:r>
            <a:r>
              <a:rPr lang="en-US" sz="2000" dirty="0"/>
              <a:t> becomes bound, a process called apophony), as in Modern English.</a:t>
            </a:r>
          </a:p>
          <a:p>
            <a:pPr>
              <a:lnSpc>
                <a:spcPct val="150000"/>
              </a:lnSpc>
            </a:pPr>
            <a:r>
              <a:rPr lang="en-US" sz="2000" dirty="0"/>
              <a:t>*</a:t>
            </a:r>
            <a:endParaRPr lang="ar-EG" sz="2000" dirty="0"/>
          </a:p>
        </p:txBody>
      </p:sp>
    </p:spTree>
    <p:extLst>
      <p:ext uri="{BB962C8B-B14F-4D97-AF65-F5344CB8AC3E}">
        <p14:creationId xmlns:p14="http://schemas.microsoft.com/office/powerpoint/2010/main" val="453121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85AEC2-480E-44F1-83DF-4CD6C5B823B5}"/>
              </a:ext>
            </a:extLst>
          </p:cNvPr>
          <p:cNvSpPr>
            <a:spLocks noGrp="1"/>
          </p:cNvSpPr>
          <p:nvPr>
            <p:ph idx="1"/>
          </p:nvPr>
        </p:nvSpPr>
        <p:spPr>
          <a:xfrm>
            <a:off x="838200" y="604912"/>
            <a:ext cx="10515600" cy="6105378"/>
          </a:xfrm>
        </p:spPr>
        <p:txBody>
          <a:bodyPr>
            <a:normAutofit fontScale="92500"/>
          </a:bodyPr>
          <a:lstStyle/>
          <a:p>
            <a:pPr>
              <a:lnSpc>
                <a:spcPct val="150000"/>
              </a:lnSpc>
            </a:pPr>
            <a:r>
              <a:rPr lang="en-US" sz="2200" dirty="0"/>
              <a:t>The changes in strong verbs are as follows:</a:t>
            </a:r>
          </a:p>
          <a:p>
            <a:pPr>
              <a:lnSpc>
                <a:spcPct val="150000"/>
              </a:lnSpc>
            </a:pPr>
            <a:r>
              <a:rPr lang="en-US" sz="2200" dirty="0"/>
              <a:t>The number of the basic forms of the verb remained the same (four),</a:t>
            </a:r>
          </a:p>
          <a:p>
            <a:pPr>
              <a:lnSpc>
                <a:spcPct val="150000"/>
              </a:lnSpc>
            </a:pPr>
            <a:r>
              <a:rPr lang="en-US" sz="2200" dirty="0"/>
              <a:t>but due to the reduction of endings and the fact that the length of the vowel became positional the form of the present participle of some verbs coincided with the form of the past plural, that is that here too we may find homonymy of forms</a:t>
            </a:r>
          </a:p>
          <a:p>
            <a:pPr>
              <a:lnSpc>
                <a:spcPct val="150000"/>
              </a:lnSpc>
            </a:pPr>
            <a:r>
              <a:rPr lang="en-US" sz="2200" dirty="0"/>
              <a:t>class I </a:t>
            </a:r>
            <a:r>
              <a:rPr lang="en-US" sz="2200" dirty="0" err="1"/>
              <a:t>writen</a:t>
            </a:r>
            <a:r>
              <a:rPr lang="en-US" sz="2200" dirty="0"/>
              <a:t> - </a:t>
            </a:r>
            <a:r>
              <a:rPr lang="en-US" sz="2200" dirty="0" err="1"/>
              <a:t>wrot</a:t>
            </a:r>
            <a:r>
              <a:rPr lang="en-US" sz="2200" dirty="0"/>
              <a:t> - </a:t>
            </a:r>
            <a:r>
              <a:rPr lang="en-US" sz="2200" dirty="0" err="1"/>
              <a:t>writen</a:t>
            </a:r>
            <a:r>
              <a:rPr lang="en-US" sz="2200" dirty="0"/>
              <a:t> - </a:t>
            </a:r>
            <a:r>
              <a:rPr lang="en-US" sz="2200" dirty="0" err="1"/>
              <a:t>writen</a:t>
            </a:r>
            <a:r>
              <a:rPr lang="en-US" sz="2200" dirty="0"/>
              <a:t>;</a:t>
            </a:r>
          </a:p>
          <a:p>
            <a:pPr>
              <a:lnSpc>
                <a:spcPct val="150000"/>
              </a:lnSpc>
            </a:pPr>
            <a:r>
              <a:rPr lang="en-US" sz="2200" dirty="0"/>
              <a:t>class II </a:t>
            </a:r>
            <a:r>
              <a:rPr lang="en-US" sz="2200" dirty="0" err="1"/>
              <a:t>chesen</a:t>
            </a:r>
            <a:r>
              <a:rPr lang="en-US" sz="2200" dirty="0"/>
              <a:t> - </a:t>
            </a:r>
            <a:r>
              <a:rPr lang="en-US" sz="2200" dirty="0" err="1"/>
              <a:t>ches</a:t>
            </a:r>
            <a:r>
              <a:rPr lang="en-US" sz="2200" dirty="0"/>
              <a:t> - chosen – chosen</a:t>
            </a:r>
          </a:p>
          <a:p>
            <a:pPr>
              <a:lnSpc>
                <a:spcPct val="150000"/>
              </a:lnSpc>
            </a:pPr>
            <a:r>
              <a:rPr lang="en-US" sz="2200" dirty="0"/>
              <a:t>            </a:t>
            </a:r>
            <a:r>
              <a:rPr lang="en-US" sz="2200" dirty="0" err="1"/>
              <a:t>drinken</a:t>
            </a:r>
            <a:r>
              <a:rPr lang="en-US" sz="2200" dirty="0"/>
              <a:t> — drank - </a:t>
            </a:r>
            <a:r>
              <a:rPr lang="en-US" sz="2200" dirty="0" err="1"/>
              <a:t>dronken</a:t>
            </a:r>
            <a:r>
              <a:rPr lang="en-US" sz="2200" dirty="0"/>
              <a:t> — </a:t>
            </a:r>
            <a:r>
              <a:rPr lang="en-US" sz="2200" dirty="0" err="1"/>
              <a:t>dronken</a:t>
            </a:r>
            <a:r>
              <a:rPr lang="en-US" sz="2200" dirty="0"/>
              <a:t>;</a:t>
            </a:r>
          </a:p>
          <a:p>
            <a:pPr>
              <a:lnSpc>
                <a:spcPct val="150000"/>
              </a:lnSpc>
            </a:pPr>
            <a:r>
              <a:rPr lang="en-US" sz="2200" dirty="0"/>
              <a:t>            </a:t>
            </a:r>
            <a:r>
              <a:rPr lang="en-US" sz="2200" dirty="0" err="1"/>
              <a:t>helpen</a:t>
            </a:r>
            <a:r>
              <a:rPr lang="en-US" sz="2200" dirty="0"/>
              <a:t> - </a:t>
            </a:r>
            <a:r>
              <a:rPr lang="en-US" sz="2200" dirty="0" err="1"/>
              <a:t>halp</a:t>
            </a:r>
            <a:r>
              <a:rPr lang="en-US" sz="2200" dirty="0"/>
              <a:t> - holpen - holpen;</a:t>
            </a:r>
          </a:p>
          <a:p>
            <a:pPr>
              <a:lnSpc>
                <a:spcPct val="150000"/>
              </a:lnSpc>
            </a:pPr>
            <a:r>
              <a:rPr lang="en-US" sz="2200" dirty="0"/>
              <a:t>*Infinitive verbs ended in either an –n or an –</a:t>
            </a:r>
            <a:r>
              <a:rPr lang="en-US" sz="2200" dirty="0" err="1"/>
              <a:t>en</a:t>
            </a:r>
            <a:r>
              <a:rPr lang="en-US" sz="2200" dirty="0"/>
              <a:t>, and this ending could also be used in the plural form of the verb.</a:t>
            </a:r>
          </a:p>
          <a:p>
            <a:endParaRPr lang="ar-EG" dirty="0"/>
          </a:p>
        </p:txBody>
      </p:sp>
    </p:spTree>
    <p:extLst>
      <p:ext uri="{BB962C8B-B14F-4D97-AF65-F5344CB8AC3E}">
        <p14:creationId xmlns:p14="http://schemas.microsoft.com/office/powerpoint/2010/main" val="2646474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B9C07C-D204-42F5-85FA-5E267E7C94FE}"/>
              </a:ext>
            </a:extLst>
          </p:cNvPr>
          <p:cNvSpPr>
            <a:spLocks noGrp="1"/>
          </p:cNvSpPr>
          <p:nvPr>
            <p:ph idx="1"/>
          </p:nvPr>
        </p:nvSpPr>
        <p:spPr>
          <a:xfrm>
            <a:off x="838200" y="886265"/>
            <a:ext cx="10515600" cy="5290698"/>
          </a:xfrm>
        </p:spPr>
        <p:txBody>
          <a:bodyPr/>
          <a:lstStyle/>
          <a:p>
            <a:r>
              <a:rPr lang="en-US" dirty="0"/>
              <a:t>General revision on nouns</a:t>
            </a:r>
          </a:p>
          <a:p>
            <a:pPr>
              <a:lnSpc>
                <a:spcPct val="200000"/>
              </a:lnSpc>
            </a:pPr>
            <a:r>
              <a:rPr lang="en-US" sz="2000" dirty="0"/>
              <a:t>In conclusion, in old English there are so many endings in plural  and they are as, o, u, a, e, an. In middle English we have only two es and </a:t>
            </a:r>
            <a:r>
              <a:rPr lang="en-US" sz="2000" dirty="0" err="1"/>
              <a:t>en</a:t>
            </a:r>
            <a:r>
              <a:rPr lang="en-US" sz="2000" dirty="0"/>
              <a:t> for example two </a:t>
            </a:r>
            <a:r>
              <a:rPr lang="en-US" sz="2000" dirty="0" err="1"/>
              <a:t>felawes</a:t>
            </a:r>
            <a:r>
              <a:rPr lang="en-US" sz="2000" dirty="0"/>
              <a:t>; the </a:t>
            </a:r>
            <a:r>
              <a:rPr lang="en-US" sz="2000" dirty="0" err="1"/>
              <a:t>chambres</a:t>
            </a:r>
            <a:r>
              <a:rPr lang="en-US" sz="2000" dirty="0"/>
              <a:t>.</a:t>
            </a:r>
          </a:p>
          <a:p>
            <a:pPr>
              <a:lnSpc>
                <a:spcPct val="200000"/>
              </a:lnSpc>
            </a:pPr>
            <a:r>
              <a:rPr lang="en-US" sz="2000" dirty="0"/>
              <a:t>*Some nouns retain their Old English plural with the mutated vowel (such as man - </a:t>
            </a:r>
            <a:r>
              <a:rPr lang="en-US" sz="2000" dirty="0" err="1"/>
              <a:t>menn</a:t>
            </a:r>
            <a:r>
              <a:rPr lang="en-US" sz="2000" dirty="0"/>
              <a:t>, foot -feet, </a:t>
            </a:r>
            <a:r>
              <a:rPr lang="en-US" sz="2000" dirty="0" err="1"/>
              <a:t>gOOSe</a:t>
            </a:r>
            <a:r>
              <a:rPr lang="en-US" sz="2000" dirty="0"/>
              <a:t> - geese etc.;).</a:t>
            </a:r>
          </a:p>
          <a:p>
            <a:pPr>
              <a:lnSpc>
                <a:spcPct val="200000"/>
              </a:lnSpc>
            </a:pPr>
            <a:r>
              <a:rPr lang="en-US" sz="2000" dirty="0"/>
              <a:t>*The nouns naming some domestic animals such as sheep, </a:t>
            </a:r>
            <a:r>
              <a:rPr lang="en-US" sz="2000" dirty="0" err="1"/>
              <a:t>swyn</a:t>
            </a:r>
            <a:r>
              <a:rPr lang="en-US" sz="2000" dirty="0"/>
              <a:t>, hors retained their old uninflected plurals. </a:t>
            </a:r>
          </a:p>
          <a:p>
            <a:pPr>
              <a:lnSpc>
                <a:spcPct val="200000"/>
              </a:lnSpc>
            </a:pPr>
            <a:r>
              <a:rPr lang="en-US" sz="2000" dirty="0"/>
              <a:t>*The possessive would also end in –s or –es, but the apostrophe was not yet used in this case. </a:t>
            </a:r>
          </a:p>
          <a:p>
            <a:endParaRPr lang="ar-EG" dirty="0"/>
          </a:p>
        </p:txBody>
      </p:sp>
    </p:spTree>
    <p:extLst>
      <p:ext uri="{BB962C8B-B14F-4D97-AF65-F5344CB8AC3E}">
        <p14:creationId xmlns:p14="http://schemas.microsoft.com/office/powerpoint/2010/main" val="2089297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767388-B6BE-49F0-AB57-91AAA18D81A3}"/>
              </a:ext>
            </a:extLst>
          </p:cNvPr>
          <p:cNvSpPr>
            <a:spLocks noGrp="1"/>
          </p:cNvSpPr>
          <p:nvPr>
            <p:ph idx="1"/>
          </p:nvPr>
        </p:nvSpPr>
        <p:spPr>
          <a:xfrm>
            <a:off x="838200" y="689317"/>
            <a:ext cx="10515600" cy="5487646"/>
          </a:xfrm>
        </p:spPr>
        <p:txBody>
          <a:bodyPr/>
          <a:lstStyle/>
          <a:p>
            <a:r>
              <a:rPr lang="en-US" dirty="0"/>
              <a:t>General revision on pronouns</a:t>
            </a:r>
          </a:p>
          <a:p>
            <a:pPr algn="just">
              <a:lnSpc>
                <a:spcPct val="150000"/>
              </a:lnSpc>
            </a:pPr>
            <a:r>
              <a:rPr lang="en-US" sz="2000" b="1" dirty="0">
                <a:cs typeface="+mj-cs"/>
              </a:rPr>
              <a:t>A new type of feminine singular is introduced in the Middle English era, i.e. </a:t>
            </a:r>
            <a:r>
              <a:rPr lang="en-US" sz="2000" b="1" dirty="0" err="1">
                <a:cs typeface="+mj-cs"/>
              </a:rPr>
              <a:t>sche</a:t>
            </a:r>
            <a:r>
              <a:rPr lang="en-US" sz="2000" b="1" dirty="0">
                <a:cs typeface="+mj-cs"/>
              </a:rPr>
              <a:t>/</a:t>
            </a:r>
            <a:r>
              <a:rPr lang="en-US" sz="2000" b="1" dirty="0" err="1">
                <a:cs typeface="+mj-cs"/>
              </a:rPr>
              <a:t>sho</a:t>
            </a:r>
            <a:r>
              <a:rPr lang="en-US" sz="2000" b="1" dirty="0">
                <a:cs typeface="+mj-cs"/>
              </a:rPr>
              <a:t>/she: </a:t>
            </a:r>
            <a:r>
              <a:rPr lang="en-US" sz="2000" b="1" dirty="0" err="1">
                <a:cs typeface="+mj-cs"/>
              </a:rPr>
              <a:t>sche</a:t>
            </a:r>
            <a:r>
              <a:rPr lang="en-US" sz="2000" b="1" dirty="0">
                <a:cs typeface="+mj-cs"/>
              </a:rPr>
              <a:t> </a:t>
            </a:r>
            <a:r>
              <a:rPr lang="en-US" sz="2000" b="1" dirty="0" err="1">
                <a:cs typeface="+mj-cs"/>
              </a:rPr>
              <a:t>schal</a:t>
            </a:r>
            <a:r>
              <a:rPr lang="en-US" sz="2000" b="1" dirty="0">
                <a:cs typeface="+mj-cs"/>
              </a:rPr>
              <a:t> </a:t>
            </a:r>
            <a:r>
              <a:rPr lang="en-US" sz="2000" b="1" dirty="0" err="1">
                <a:cs typeface="+mj-cs"/>
              </a:rPr>
              <a:t>breke</a:t>
            </a:r>
            <a:r>
              <a:rPr lang="en-US" sz="2000" b="1" dirty="0">
                <a:cs typeface="+mj-cs"/>
              </a:rPr>
              <a:t> thin heed (Genesis 3:15, Wycliffe). The forms of thou (thee, thine, thy, thyself) and the forms of you (ye, yours, your, yourself) are the focus of much attention when it comes to interpreting their function in Middle English texts as they disclose the personal relationship between people (Crystal 1995:71). Another change in the Middle English pronoun system is that the 2nd person singular nominative form thou and the 2nd person singular accusative form thee become the familiar/informal form and is used in the same fashion as the French </a:t>
            </a:r>
            <a:r>
              <a:rPr lang="en-US" sz="2000" b="1" dirty="0" err="1">
                <a:cs typeface="+mj-cs"/>
              </a:rPr>
              <a:t>tu.</a:t>
            </a:r>
            <a:r>
              <a:rPr lang="en-US" sz="2000" b="1" dirty="0">
                <a:cs typeface="+mj-cs"/>
              </a:rPr>
              <a:t> In contrast, the 2nd person singular pronouns ye/you became the formal forms similar to the French </a:t>
            </a:r>
            <a:r>
              <a:rPr lang="en-US" sz="2000" b="1" dirty="0" err="1">
                <a:cs typeface="+mj-cs"/>
              </a:rPr>
              <a:t>vous</a:t>
            </a:r>
            <a:r>
              <a:rPr lang="en-US" sz="2000" b="1" dirty="0">
                <a:cs typeface="+mj-cs"/>
              </a:rPr>
              <a:t> (Crystal 1995:71).</a:t>
            </a:r>
            <a:endParaRPr lang="ar-EG" sz="2000" b="1" dirty="0">
              <a:cs typeface="+mj-cs"/>
            </a:endParaRPr>
          </a:p>
        </p:txBody>
      </p:sp>
    </p:spTree>
    <p:extLst>
      <p:ext uri="{BB962C8B-B14F-4D97-AF65-F5344CB8AC3E}">
        <p14:creationId xmlns:p14="http://schemas.microsoft.com/office/powerpoint/2010/main" val="19374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596</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Lecture 12</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12</dc:title>
  <dc:creator>ahmed hamouda</dc:creator>
  <cp:lastModifiedBy>ahmed hamouda</cp:lastModifiedBy>
  <cp:revision>1</cp:revision>
  <dcterms:created xsi:type="dcterms:W3CDTF">2020-10-20T13:47:30Z</dcterms:created>
  <dcterms:modified xsi:type="dcterms:W3CDTF">2020-10-20T13:55:12Z</dcterms:modified>
</cp:coreProperties>
</file>